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82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B8D722-F9D7-4F86-9A79-87D36C0F26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10A41F-64A4-4EA6-ADD7-BBB79E262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B223E1-E91F-4573-9ECC-9C11106CB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22D6-7DD6-4E9D-BE0D-3A8F06DC594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455B02-C637-463F-AA58-65AEFBD4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A5BBEC-C368-4B9C-AE4E-A8732D9A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6952-3929-4B09-93C7-3E6779A24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043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2CC4B2-AD41-48D2-A411-2AECD37EE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4D6359D-96FC-4975-9039-801BE00C8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3B9E7B-96B9-4732-B317-88AE05398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22D6-7DD6-4E9D-BE0D-3A8F06DC594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3BCAA5-5DD3-4F35-B68D-786DE4387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5BDB06-CD69-48DF-9225-84A922155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6952-3929-4B09-93C7-3E6779A24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615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FD7C8A-9A63-4C45-A4EA-89E0925766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196D9F-147B-4BA6-B5A9-77B530FDB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64C155-DBBD-4072-9743-87C8CBE2A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22D6-7DD6-4E9D-BE0D-3A8F06DC594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57DF0D-2BC2-4AA9-90B3-8D03957FC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95667B-E2C8-43C2-B491-00816C255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6952-3929-4B09-93C7-3E6779A24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476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06E7E-375B-4969-BA7E-1921C287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75FD0D-A4C7-4D17-A5F4-771900CC2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B6295B-64FA-4E44-B7D9-BA7D5A722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22D6-7DD6-4E9D-BE0D-3A8F06DC594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B06D26-948C-46DB-88D1-AF667F850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E18E73-0BC7-49EE-80FD-A15B89531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6952-3929-4B09-93C7-3E6779A24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616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22A188-2E6C-4A36-BF41-504D5050C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2F490D-06AC-454F-832D-1B4188973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464412-9CDE-432B-B328-351959539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22D6-7DD6-4E9D-BE0D-3A8F06DC594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AE62D0-CF1F-4703-A26F-386D2D3C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13F1AC-963A-4869-B907-54527F047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6952-3929-4B09-93C7-3E6779A24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463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73A14C-1732-42E4-BD07-0F91E7891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DED9DC-3E8A-4053-BD67-18AF74CE0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58E08F-A498-4DBF-9C49-8FF49D23C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BF7B07-559A-4E39-90C0-9DDE047BC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22D6-7DD6-4E9D-BE0D-3A8F06DC594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055AB3-4D82-4BED-B729-975D4501A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ECC58C-0A14-4A91-955A-A78FD61C8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6952-3929-4B09-93C7-3E6779A24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508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BE988-E972-423B-99F9-D60E9D632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6BAEAF-AFF6-489C-B566-BE07390A9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C3840D-80CF-4892-B540-7FA511442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014BEA8-DED1-48D8-B041-852943B50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2539005-05E2-495F-95E4-A25A3A567C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9ED4540-63ED-4F4C-943C-C1732DD9B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22D6-7DD6-4E9D-BE0D-3A8F06DC594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A1E8E8-2BB5-471C-BF44-03AEA4AA2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68922BD-1FBA-4EA8-B8AC-2A3B88931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6952-3929-4B09-93C7-3E6779A24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27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8E411E-EC3A-479C-9D1C-F12C33139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390002A-C684-4109-B1B3-65AA19BE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22D6-7DD6-4E9D-BE0D-3A8F06DC594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5881FAE-EA6E-410D-B9B7-51DBCBE58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9205338-2C05-4BE0-862B-5F0215231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6952-3929-4B09-93C7-3E6779A24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56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10D20C2-4DB4-47C2-9C38-29ED07956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22D6-7DD6-4E9D-BE0D-3A8F06DC594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AA20574-0468-4F92-BAAA-CAA68167A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AEA67D-FA6B-488A-B053-BF27DC9E5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6952-3929-4B09-93C7-3E6779A24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907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ABB41-6340-40E3-8ACE-DF478F180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040437-6CDB-4E35-959E-1DC653D18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6AFFD7-CF71-4D6A-9E35-AA147D6BF6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D1A202-0744-4756-B6A6-B249C1D55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22D6-7DD6-4E9D-BE0D-3A8F06DC594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E16665-07CF-4B0F-B132-0EDE92907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59BD1D-E009-4AFE-8E83-D2E656FC8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6952-3929-4B09-93C7-3E6779A24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502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7686A9-65DA-4457-A26A-F140B9309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670B942-5E4D-4154-9300-3FE2E93773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9AB3CC-B9F3-483F-B143-A8EAA5FFC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8E1C99-53EB-4F23-8A5D-69088820C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22D6-7DD6-4E9D-BE0D-3A8F06DC594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0324F0-0D16-43F6-88F4-47C22FE18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33D0C9-0109-4757-B576-FF275086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6952-3929-4B09-93C7-3E6779A24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71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B9C4206-E817-44A9-97BD-A07844B09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F3BDF6-4211-439C-B655-37A62B354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022A7A-DDE3-429B-98E0-DF2A6E423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C22D6-7DD6-4E9D-BE0D-3A8F06DC594F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D1C54F-30F6-4292-8649-0F2C49B40F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438A50-3578-4A23-8BA6-BF23765BC9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46952-3929-4B09-93C7-3E6779A240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397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46B615-3246-4B5C-BE38-FB1863E787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ppt</a:t>
            </a:r>
            <a:r>
              <a:rPr lang="es-ES" dirty="0"/>
              <a:t> </a:t>
            </a:r>
            <a:r>
              <a:rPr lang="es-ES" dirty="0" err="1"/>
              <a:t>worksheet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02E47E-2C47-49A8-912B-346D09EB88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81965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Sample ppt worksheet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ppt worksheet</dc:title>
  <dc:creator>Belén Mosquera</dc:creator>
  <cp:lastModifiedBy>Belén Mosquera</cp:lastModifiedBy>
  <cp:revision>1</cp:revision>
  <dcterms:created xsi:type="dcterms:W3CDTF">2022-03-07T15:06:29Z</dcterms:created>
  <dcterms:modified xsi:type="dcterms:W3CDTF">2022-03-07T15:06:42Z</dcterms:modified>
</cp:coreProperties>
</file>